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0E19A6-22A0-4DFE-B76E-A90BBA2C69A7}" v="1" dt="2023-06-19T07:24:28.421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30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961673" y="548877"/>
            <a:ext cx="17956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العاشر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696290" y="2484113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571100" y="2559279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يٌحدد نوع التعليمات التي حصل عليها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يتبع التعليمات في مكان العمل وخارجه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أنواع التعليمات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1C7A018-046D-D506-5435-F7F54E2C5B3B}"/>
              </a:ext>
            </a:extLst>
          </p:cNvPr>
          <p:cNvSpPr/>
          <p:nvPr/>
        </p:nvSpPr>
        <p:spPr>
          <a:xfrm>
            <a:off x="2408131" y="2337029"/>
            <a:ext cx="737573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توزيع بطاقات المهام للطلاب ويقوم الطالب بانجاز المهمة باتباع التعليمات </a:t>
            </a:r>
          </a:p>
          <a:p>
            <a:pPr algn="ctr"/>
            <a:endParaRPr lang="en-GB" sz="2400" dirty="0">
              <a:ln w="0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2E3C6E-8A36-0A28-90CE-BFE2C1C47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48" y="3293806"/>
            <a:ext cx="11100619" cy="31435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6869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51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